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  <p:defaultTextStyle>
    <a:lvl1pPr>
      <a:defRPr sz="1050"/>
    </a:lvl1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000"/>
      </a:lvl1pPr>
    </p:titleStyle>
    <p:bodyStyle>
      <a:lvl1pPr>
        <a:defRPr sz="1050"/>
      </a:lvl1pPr>
    </p:bodyStyle>
    <p:otherStyle>
      <a:lvl1pPr>
        <a:defRPr sz="1050"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46F59B"/>
          </a:solidFill>
          <a:ln>
            <a:noFill/>
          </a:ln>
        </p:spPr>
        <p:txBody>
          <a:bodyPr wrap="square" lIns="0" tIns="0" rIns="0" bIns="0" rtlCol="0" anchor="t"/>
          <a:lstStyle/>
          <a:p>
            <a:pPr algn="l"/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502920" y="347472"/>
            <a:ext cx="1118616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48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502920" y="1280160"/>
            <a:ext cx="1118616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Runtime agents that find a bad dependency, fix the build, sign the image, and pack the evidence.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02920" y="2423160"/>
            <a:ext cx="11186160" cy="384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spcAft>
                <a:spcPts val="600"/>
              </a:spcAft>
            </a:pPr>
            <a:r>
              <a:rPr lang="en-US" sz="15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the outliers</a:t>
            </a:r>
          </a:p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Ankit, Priyanka, Siddhant, Vibhawari</a:t>
            </a:r>
          </a:p>
        </p:txBody>
      </p:sp>
      <p:sp>
        <p:nvSpPr>
          <p:cNvPr id="6" name="Wordmark"/>
          <p:cNvSpPr txBox="1"/>
          <p:nvPr/>
        </p:nvSpPr>
        <p:spPr>
          <a:xfrm>
            <a:off x="502920" y="644652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7" name="Index"/>
          <p:cNvSpPr txBox="1"/>
          <p:nvPr/>
        </p:nvSpPr>
        <p:spPr>
          <a:xfrm>
            <a:off x="10408920" y="64465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1/6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46F59B"/>
          </a:solidFill>
          <a:ln>
            <a:noFill/>
          </a:ln>
        </p:spPr>
        <p:txBody>
          <a:bodyPr wrap="square" lIns="0" tIns="0" rIns="0" bIns="0" rtlCol="0" anchor="t"/>
          <a:lstStyle/>
          <a:p>
            <a:pPr algn="l"/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502920" y="347472"/>
            <a:ext cx="1118616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30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Four unknowns stop the release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502920" y="1280160"/>
            <a:ext cx="1118616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A package with no owner, a CVE that never names a call site, a fix that breaks the build, and an unsigned image each hold the same ship.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02920" y="2423160"/>
            <a:ext cx="11186160" cy="384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Unknown components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lockfile resolved the package. The service, the owner, and the pipeline that pulled it in were never written down.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Noisy CVEs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advisory names a version. It does not say whether this service calls the vulnerable function.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Broken build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upgrade that would close the finding fails the pipeline, so the release waits on a red run.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Unsigned image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image leaves the registry with no signature, so a later check has nothing to accept or refuse.</a:t>
            </a:r>
          </a:p>
        </p:txBody>
      </p:sp>
      <p:sp>
        <p:nvSpPr>
          <p:cNvPr id="6" name="Wordmark"/>
          <p:cNvSpPr txBox="1"/>
          <p:nvPr/>
        </p:nvSpPr>
        <p:spPr>
          <a:xfrm>
            <a:off x="502920" y="644652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7" name="Index"/>
          <p:cNvSpPr txBox="1"/>
          <p:nvPr/>
        </p:nvSpPr>
        <p:spPr>
          <a:xfrm>
            <a:off x="10408920" y="64465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46F59B"/>
          </a:solidFill>
          <a:ln>
            <a:noFill/>
          </a:ln>
        </p:spPr>
        <p:txBody>
          <a:bodyPr wrap="square" lIns="0" tIns="0" rIns="0" bIns="0" rtlCol="0" anchor="t"/>
          <a:lstStyle/>
          <a:p>
            <a:pPr algn="l"/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502920" y="347472"/>
            <a:ext cx="1118616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30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Rank the call, then sign the fix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502920" y="1280160"/>
            <a:ext cx="1118616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 maps the estate, ranks what running code can hit, has an agent propose the upgrade, lets Build Doctor rerun the build, signs the artifact, and packs the evidence.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02920" y="2423160"/>
            <a:ext cx="11186160" cy="384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Map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Versions, services, pipelines, and owners sit on one graph.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Reachability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A finding running code can hit outranks a finding nothing calls.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Proposed fix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An agent drafts the upgrade and the pull request.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Build Doctor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It classifies the failed run, repairs the break, and runs the pipeline again.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Signature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artifact is signed so the next environment can accept or refuse it.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Evidence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diff, the green rerun, and the attestation stay with the fix.</a:t>
            </a:r>
          </a:p>
        </p:txBody>
      </p:sp>
      <p:sp>
        <p:nvSpPr>
          <p:cNvPr id="6" name="Wordmark"/>
          <p:cNvSpPr txBox="1"/>
          <p:nvPr/>
        </p:nvSpPr>
        <p:spPr>
          <a:xfrm>
            <a:off x="502920" y="644652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7" name="Index"/>
          <p:cNvSpPr txBox="1"/>
          <p:nvPr/>
        </p:nvSpPr>
        <p:spPr>
          <a:xfrm>
            <a:off x="10408920" y="64465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46F59B"/>
          </a:solidFill>
          <a:ln>
            <a:noFill/>
          </a:ln>
        </p:spPr>
        <p:txBody>
          <a:bodyPr wrap="square" lIns="0" tIns="0" rIns="0" bIns="0" rtlCol="0" anchor="t"/>
          <a:lstStyle/>
          <a:p>
            <a:pPr algn="l"/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502920" y="347472"/>
            <a:ext cx="1118616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30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These Azure tools are on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502920" y="1280160"/>
            <a:ext cx="1118616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Foundry, Cosmos, Gremlin, AI Search, Service Bus, Event Grid, Web PubSub, ACR, Key Vault, Container Apps, and Functions are on, while AKS, APIM, and Front Door stay off and Fabric is not in use.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02920" y="2423160"/>
            <a:ext cx="11186160" cy="384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Foundry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Hosts the agents and Ask.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Cosmos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Stores fix runs, incidents, policies, and audit rows.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Gremlin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Serves the supply-chain graph.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AI Search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Indexes inventory and findings.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Service Bus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Carries work from the API to the agents.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Event Grid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Publishes domain events after they happen.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Web PubSub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Pushes live updates to the console.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ACR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Stores the images the pipelines push.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Key Vault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Holds the keys and certificates used to sign.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Container Apps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Runs the API and the web app.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Functions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Ingests webhooks, feed polls, and schedules.</a:t>
            </a:r>
          </a:p>
        </p:txBody>
      </p:sp>
      <p:sp>
        <p:nvSpPr>
          <p:cNvPr id="6" name="Wordmark"/>
          <p:cNvSpPr txBox="1"/>
          <p:nvPr/>
        </p:nvSpPr>
        <p:spPr>
          <a:xfrm>
            <a:off x="502920" y="644652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7" name="Index"/>
          <p:cNvSpPr txBox="1"/>
          <p:nvPr/>
        </p:nvSpPr>
        <p:spPr>
          <a:xfrm>
            <a:off x="10408920" y="64465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46F59B"/>
          </a:solidFill>
          <a:ln>
            <a:noFill/>
          </a:ln>
        </p:spPr>
        <p:txBody>
          <a:bodyPr wrap="square" lIns="0" tIns="0" rIns="0" bIns="0" rtlCol="0" anchor="t"/>
          <a:lstStyle/>
          <a:p>
            <a:pPr algn="l"/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502920" y="347472"/>
            <a:ext cx="1118616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30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The public site already runs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502920" y="1280160"/>
            <a:ext cx="1118616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chainsight.tomriddle.in serves the green console, the landing page, a guided demo, Entra sign-in, hosted agents, and a healthy API.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02920" y="2423160"/>
            <a:ext cx="11186160" cy="384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Green console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signed-in console uses the green theme.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Landing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public page states what the product does before sign-in.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Guided demo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demo walks the loop from a bad dependency to an evidence pack.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Entra sign-in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People sign in with Microsoft Entra, and roles come from the token.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Hosted agents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specialist agents run as Foundry hosted agents.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API health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API health check responds.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chainsight.tomriddle.in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That hostname is where this build is served.</a:t>
            </a:r>
          </a:p>
        </p:txBody>
      </p:sp>
      <p:sp>
        <p:nvSpPr>
          <p:cNvPr id="6" name="Wordmark"/>
          <p:cNvSpPr txBox="1"/>
          <p:nvPr/>
        </p:nvSpPr>
        <p:spPr>
          <a:xfrm>
            <a:off x="502920" y="644652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7" name="Index"/>
          <p:cNvSpPr txBox="1"/>
          <p:nvPr/>
        </p:nvSpPr>
        <p:spPr>
          <a:xfrm>
            <a:off x="10408920" y="64465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 txBox="1"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46F59B"/>
          </a:solidFill>
          <a:ln>
            <a:noFill/>
          </a:ln>
        </p:spPr>
        <p:txBody>
          <a:bodyPr wrap="square" lIns="0" tIns="0" rIns="0" bIns="0" rtlCol="0" anchor="t"/>
          <a:lstStyle/>
          <a:p>
            <a:pPr algn="l"/>
            <a:endParaRPr lang="en-US"/>
          </a:p>
        </p:txBody>
      </p:sp>
      <p:sp>
        <p:nvSpPr>
          <p:cNvPr id="3" name="Title"/>
          <p:cNvSpPr txBox="1"/>
          <p:nvPr/>
        </p:nvSpPr>
        <p:spPr>
          <a:xfrm>
            <a:off x="502920" y="347472"/>
            <a:ext cx="11186160" cy="868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3000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A private demo still needs three things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502920" y="1280160"/>
            <a:ext cx="11186160" cy="10515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12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demo network is still public, the Azure DevOps pipeline still needs a second person to approve it, and the eval sets are still too thin.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02920" y="2423160"/>
            <a:ext cx="11186160" cy="3840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Private demo network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walkthrough is still on a public endpoint. The next step is a private network.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Second approver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The Azure DevOps pipeline still needs a second person to approve a run before it proceeds.</a:t>
            </a:r>
          </a:p>
          <a:p>
            <a:pPr algn="l">
              <a:spcAft>
                <a:spcPts val="300"/>
              </a:spcAft>
            </a:pPr>
            <a:r>
              <a:rPr lang="en-US" sz="975" dirty="0" b="1">
                <a:solidFill>
                  <a:srgbClr val="EDEDEF"/>
                </a:solidFill>
                <a:latin typeface="Calibri"/>
                <a:ea typeface="Calibri"/>
                <a:cs typeface="Calibri"/>
              </a:rPr>
              <a:t>Deeper eval sets</a:t>
            </a:r>
          </a:p>
          <a:p>
            <a:pPr algn="l">
              <a:spcAft>
                <a:spcPts val="600"/>
              </a:spcAft>
            </a:pPr>
            <a:r>
              <a:rPr lang="en-US" sz="105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Reachability and upgrade checks need larger case sets before the scores are enough to trust.</a:t>
            </a:r>
          </a:p>
        </p:txBody>
      </p:sp>
      <p:sp>
        <p:nvSpPr>
          <p:cNvPr id="6" name="Wordmark"/>
          <p:cNvSpPr txBox="1"/>
          <p:nvPr/>
        </p:nvSpPr>
        <p:spPr>
          <a:xfrm>
            <a:off x="502920" y="644652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ChainSight</a:t>
            </a:r>
          </a:p>
        </p:txBody>
      </p:sp>
      <p:sp>
        <p:nvSpPr>
          <p:cNvPr id="7" name="Index"/>
          <p:cNvSpPr txBox="1"/>
          <p:nvPr/>
        </p:nvSpPr>
        <p:spPr>
          <a:xfrm>
            <a:off x="10408920" y="6446520"/>
            <a:ext cx="128016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/>
            <a:r>
              <a:rPr lang="en-US" sz="900" dirty="0">
                <a:solidFill>
                  <a:srgbClr val="9A9AA3"/>
                </a:solidFill>
                <a:latin typeface="Calibri"/>
                <a:ea typeface="Calibri"/>
                <a:cs typeface="Calibri"/>
              </a:rPr>
              <a:t>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inSight">
  <a:themeElements>
    <a:clrScheme name="ChainSight">
      <a:dk1>
        <a:srgbClr val="EDEDEF"/>
      </a:dk1>
      <a:lt1>
        <a:srgbClr val="0A0A0B"/>
      </a:lt1>
      <a:dk2>
        <a:srgbClr val="9A9AA3"/>
      </a:dk2>
      <a:lt2>
        <a:srgbClr val="111113"/>
      </a:lt2>
      <a:accent1>
        <a:srgbClr val="46F59B"/>
      </a:accent1>
      <a:accent2>
        <a:srgbClr val="46F59B"/>
      </a:accent2>
      <a:accent3>
        <a:srgbClr val="9A9AA3"/>
      </a:accent3>
      <a:accent4>
        <a:srgbClr val="EDEDEF"/>
      </a:accent4>
      <a:accent5>
        <a:srgbClr val="17171A"/>
      </a:accent5>
      <a:accent6>
        <a:srgbClr val="46F59B"/>
      </a:accent6>
      <a:hlink>
        <a:srgbClr val="46F59B"/>
      </a:hlink>
      <a:folHlink>
        <a:srgbClr val="9A9AA3"/>
      </a:folHlink>
    </a:clrScheme>
    <a:fontScheme name="ChainSigh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ChainSigh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1430">
          <a:solidFill>
            <a:schemeClr val="phClr"/>
          </a:solidFill>
        </a:ln>
        <a:ln w="11430">
          <a:solidFill>
            <a:schemeClr val="phClr"/>
          </a:solidFill>
        </a:ln>
        <a:ln w="1143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>
  <Application>ChainSight</Application>
  <Slides>6</Slides>
  <PresentationFormat>Widescreen</PresentationFormat>
</Properties>
</file>

<file path=docProps/core.xml><?xml version="1.0" encoding="utf-8"?>
<cp:coreProperties xmlns:cp="http://schemas.openxmlformats.org/package/2006/metadata/core-properties" xmlns:dc="http://purl.org/dc/elements/1.1/">
  <dc:title>ChainSight</dc:title>
  <dc:creator>the outliers</dc:creator>
  <cp:lastModifiedBy>the outliers</cp:lastModifiedBy>
</cp:coreProperties>
</file>